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15/07/1440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المحاليل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dirty="0" smtClean="0">
                <a:solidFill>
                  <a:schemeClr val="tx1"/>
                </a:solidFill>
              </a:rPr>
              <a:t>المحاليل السكرية </a:t>
            </a:r>
          </a:p>
          <a:p>
            <a:r>
              <a:rPr lang="ar-IQ" b="1" dirty="0" smtClean="0">
                <a:solidFill>
                  <a:schemeClr val="tx1"/>
                </a:solidFill>
              </a:rPr>
              <a:t>المحاليل الملحية</a:t>
            </a:r>
          </a:p>
          <a:p>
            <a:r>
              <a:rPr lang="ar-IQ" b="1" dirty="0" err="1" smtClean="0">
                <a:solidFill>
                  <a:schemeClr val="tx1"/>
                </a:solidFill>
              </a:rPr>
              <a:t>الهيدرومترات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العصائر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خطوات صناعة العصائر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حفظ الغذاء بالتجفيف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التجفيف الطبيعي </a:t>
            </a:r>
          </a:p>
          <a:p>
            <a:r>
              <a:rPr lang="ar-IQ" dirty="0" smtClean="0"/>
              <a:t>التجفيف الصناعي </a:t>
            </a:r>
          </a:p>
          <a:p>
            <a:r>
              <a:rPr lang="ar-IQ" dirty="0" smtClean="0"/>
              <a:t>التغيرات الحاصلة </a:t>
            </a:r>
            <a:r>
              <a:rPr lang="ar-IQ" dirty="0" err="1" smtClean="0"/>
              <a:t>اثناء</a:t>
            </a:r>
            <a:r>
              <a:rPr lang="ar-IQ" dirty="0" smtClean="0"/>
              <a:t> التجفيف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حفظ الغذاء بالتخمر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اهمية</a:t>
            </a:r>
            <a:r>
              <a:rPr lang="ar-IQ" dirty="0" smtClean="0"/>
              <a:t> التخمر</a:t>
            </a:r>
          </a:p>
          <a:p>
            <a:r>
              <a:rPr lang="ar-IQ" dirty="0" err="1" smtClean="0"/>
              <a:t>انواع</a:t>
            </a:r>
            <a:r>
              <a:rPr lang="ar-IQ" dirty="0" smtClean="0"/>
              <a:t> التخمر</a:t>
            </a:r>
          </a:p>
          <a:p>
            <a:r>
              <a:rPr lang="ar-IQ" dirty="0" smtClean="0"/>
              <a:t>حفظ الغذاء بالتمليح</a:t>
            </a: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صناعة المربى والجلي </a:t>
            </a:r>
            <a:r>
              <a:rPr lang="ar-IQ" dirty="0" err="1" smtClean="0"/>
              <a:t>والمرملاد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صناعة المربى </a:t>
            </a:r>
          </a:p>
          <a:p>
            <a:r>
              <a:rPr lang="ar-IQ" dirty="0" smtClean="0"/>
              <a:t>صناعة الجلي</a:t>
            </a:r>
          </a:p>
          <a:p>
            <a:r>
              <a:rPr lang="ar-IQ" dirty="0" smtClean="0"/>
              <a:t> </a:t>
            </a:r>
            <a:r>
              <a:rPr lang="ar-IQ" dirty="0" smtClean="0"/>
              <a:t>صناعة </a:t>
            </a:r>
            <a:r>
              <a:rPr lang="ar-IQ" dirty="0" err="1" smtClean="0"/>
              <a:t>المرملاد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صناعة الدبس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المكونات الرئيسية </a:t>
            </a:r>
            <a:r>
              <a:rPr lang="ar-IQ" dirty="0" err="1" smtClean="0"/>
              <a:t>للتمور</a:t>
            </a:r>
            <a:r>
              <a:rPr lang="ar-IQ" dirty="0" smtClean="0"/>
              <a:t> </a:t>
            </a:r>
          </a:p>
          <a:p>
            <a:r>
              <a:rPr lang="ar-IQ" dirty="0" err="1" smtClean="0"/>
              <a:t>ملراحل</a:t>
            </a:r>
            <a:r>
              <a:rPr lang="ar-IQ" dirty="0" smtClean="0"/>
              <a:t> </a:t>
            </a:r>
            <a:r>
              <a:rPr lang="ar-IQ" dirty="0" err="1" smtClean="0"/>
              <a:t>انتاج</a:t>
            </a:r>
            <a:r>
              <a:rPr lang="ar-IQ" dirty="0" smtClean="0"/>
              <a:t> الدبس</a:t>
            </a:r>
          </a:p>
          <a:p>
            <a:r>
              <a:rPr lang="ar-IQ" dirty="0" smtClean="0"/>
              <a:t>طرائق </a:t>
            </a:r>
            <a:r>
              <a:rPr lang="ar-IQ" dirty="0" err="1" smtClean="0"/>
              <a:t>انتاج</a:t>
            </a:r>
            <a:r>
              <a:rPr lang="ar-IQ" dirty="0" smtClean="0"/>
              <a:t> الدبس</a:t>
            </a:r>
          </a:p>
          <a:p>
            <a:r>
              <a:rPr lang="ar-IQ" dirty="0" smtClean="0"/>
              <a:t>المواصفات القياسية للدبس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تصنيع منتجات اللحوم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التركيب الكيميائي للحوم</a:t>
            </a:r>
          </a:p>
          <a:p>
            <a:r>
              <a:rPr lang="ar-IQ" dirty="0" smtClean="0"/>
              <a:t>القيمة الغذائية للحوم</a:t>
            </a:r>
          </a:p>
          <a:p>
            <a:r>
              <a:rPr lang="ar-IQ" dirty="0" smtClean="0"/>
              <a:t>منتجات اللحوم المفرومة </a:t>
            </a:r>
          </a:p>
          <a:p>
            <a:r>
              <a:rPr lang="ar-IQ" dirty="0" err="1" smtClean="0"/>
              <a:t>البيركر</a:t>
            </a:r>
            <a:r>
              <a:rPr lang="ar-IQ" dirty="0" smtClean="0"/>
              <a:t> </a:t>
            </a:r>
          </a:p>
          <a:p>
            <a:r>
              <a:rPr lang="ar-IQ" dirty="0" err="1" smtClean="0"/>
              <a:t>الصوصج</a:t>
            </a:r>
            <a:endParaRPr lang="ar-IQ" dirty="0" smtClean="0"/>
          </a:p>
          <a:p>
            <a:r>
              <a:rPr lang="ar-IQ" smtClean="0"/>
              <a:t>البسطرمة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PresentationFormat>عرض على الشاشة (3:4)‏</PresentationFormat>
  <Paragraphs>30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المحاليل</vt:lpstr>
      <vt:lpstr>العصائر</vt:lpstr>
      <vt:lpstr>حفظ الغذاء بالتجفيف</vt:lpstr>
      <vt:lpstr>حفظ الغذاء بالتخمر  </vt:lpstr>
      <vt:lpstr>صناعة المربى والجلي والمرملاد</vt:lpstr>
      <vt:lpstr>صناعة الدبس </vt:lpstr>
      <vt:lpstr>تصنيع منتجات اللحوم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المحاليل</dc:title>
  <dc:creator>acer</dc:creator>
  <cp:lastModifiedBy>acer</cp:lastModifiedBy>
  <cp:revision>1</cp:revision>
  <dcterms:created xsi:type="dcterms:W3CDTF">2019-03-21T18:37:50Z</dcterms:created>
  <dcterms:modified xsi:type="dcterms:W3CDTF">2019-03-21T18:47:22Z</dcterms:modified>
</cp:coreProperties>
</file>